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053F5-B52D-4DE5-B3BF-D1A884732964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05631-ED86-40CE-B50B-EDF4C37D6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94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05631-ED86-40CE-B50B-EDF4C37D6B5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50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DFA5BB-C7BF-41D9-A645-FD9AEFCD5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5BD6B6-74ED-45C3-8A2C-660CD0245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CF4FEB-C299-47C3-B5E1-C54DB3E9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3900F1-AA16-4376-BE22-CC9D70D5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447903-FA50-438B-966C-F484C9B0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D2F0F2-DBB2-435B-A8C0-8E7B7FD9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C364B53-BA8A-4A80-9E00-40AF50BA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177198-C24C-4136-B175-8CDA7997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0705F9-9F45-4AF4-A9D0-17059CD2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9C2F29-4019-4940-801E-C6BF8B01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F54EB83-3CF3-433C-91C7-B262119C5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CFD9F51-C2D4-4EFB-A302-E534E30E8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94286B-A1D8-4B5A-B868-6BBAF254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E25273-F962-4E95-A24E-60E961F6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C01C0C-DDD2-4393-8113-19C6B450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E521DB-C1AB-4F73-B11C-B17C07A3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B4B6A-A654-4C15-831A-45E27BBE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0E3684-2CF9-4C23-85CA-FD55B9CE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38C6A2-EF6B-4D0E-BD43-867192CA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6CE36D-75B9-4F0B-9CA7-FC62C223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F7EF43-5F42-4C58-8B05-81859516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BC29F60-4A46-4084-BF7D-5448D082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42003C-114D-4F01-BEF1-82B92A2F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CD85E9-CDDC-4F65-A46F-A12762CB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22B853-AC1A-4792-A9B8-DD03F064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25F9CB-8A31-406F-A160-D91201ED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47BABC-7FEA-4523-9BA6-572D20ABF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3764AF-5174-498E-82F6-19983807D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1FE52BA-8D4D-49DF-B755-E0F32BC1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5E59957-CFBD-40A9-8E80-5DA7EB26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B291CC-2BEF-464B-A8D2-B2673E66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C57E2A-4040-45A0-8DED-10497920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78D065-E140-4F34-AFF8-46F32CDC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5280863-4148-446B-BFC4-C7107E45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9B5EA6B-5BD6-4017-A302-B5D41BC80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D1857B-779E-459A-B499-2434A83BB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D09D138-526C-4BBF-9C31-551E5B06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AE096B7-3F37-4260-A5B9-48085E9F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B1F1350-5A19-4792-84D6-D0ACC2EB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3C9587-D729-4BE9-BE2B-59165B71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C655A46-DD64-4264-A660-8A1443B4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5F15A89-E3FB-4AF3-980C-50655D6C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727F16D-7574-4E17-9C20-967500CB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0012311-5C79-4876-8CE0-47EF2621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E7ABC3B-0743-4428-99E0-AC61FF8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583F845-D4BC-4015-9F97-48823A23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9E6B7D-DAB9-42D9-9770-D78D7AFB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84F580-E693-41C5-AB22-7B8B4DCA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A3F82E1-DE14-4279-9115-CDBFEF7C3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84EDD62-5700-494A-8820-609F2E06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E8F58F5-ECF9-4524-9204-C29867FD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2BA790B-274E-40A7-8FA1-E81EE5C6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C208F5-FAF7-41C0-A761-9C3455DD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88AFDCC-4BF3-4CFF-A6B1-D44AEA407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78B9EE7-2C35-457F-90DD-B307C7146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36E5350-3200-4955-A42F-CB31C6E6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871E244-B27B-40BD-B7B9-8BDA6618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4E3523-A8A8-4CF0-8C5E-A88C6FEF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3183632-47B4-4057-8196-AB3F3F31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632EFA-F895-4EC0-AA1C-52E4BC7A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73A816-E8EF-4407-AEAA-475906493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4F26E7-9F8B-4F82-A571-61339864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2DAC19-AE41-4540-A170-2752D9DFD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20792E-1DA7-49F2-8C5B-93D85899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hr-HR" sz="7200" dirty="0"/>
              <a:t>Prvi festival ljudskih prava</a:t>
            </a:r>
            <a:br>
              <a:rPr lang="hr-HR" sz="7200" dirty="0"/>
            </a:br>
            <a:r>
              <a:rPr lang="hr-HR" sz="7200" dirty="0"/>
              <a:t> 2021./2022.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75FE61-4E78-4674-8FB0-9490B07FF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hr-HR" dirty="0"/>
              <a:t>Prva gimnazija Varaždin</a:t>
            </a:r>
          </a:p>
        </p:txBody>
      </p:sp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D31E7DC-DF05-4595-A6CC-5131856F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hr-HR" sz="3800" dirty="0"/>
              <a:t>Filmska večer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FE69CD-2DCB-4633-A54B-593822D5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929098" cy="3632493"/>
          </a:xfrm>
        </p:spPr>
        <p:txBody>
          <a:bodyPr anchor="ctr">
            <a:normAutofit/>
          </a:bodyPr>
          <a:lstStyle/>
          <a:p>
            <a:pPr algn="just"/>
            <a:r>
              <a:rPr lang="hr-HR" dirty="0"/>
              <a:t>prvi dio festivala završili smo s gledanjem filma „Lijepo mi je s tobom znaš” autorice Eve Kraljević </a:t>
            </a:r>
          </a:p>
          <a:p>
            <a:pPr algn="just"/>
            <a:r>
              <a:rPr lang="hr-HR" dirty="0"/>
              <a:t>film prikazuje život Eve (autorice) i njezine sestre </a:t>
            </a:r>
            <a:r>
              <a:rPr lang="hr-HR" dirty="0" err="1"/>
              <a:t>Mie</a:t>
            </a:r>
            <a:r>
              <a:rPr lang="hr-HR" dirty="0"/>
              <a:t>, koja ima Downov sindrom</a:t>
            </a:r>
          </a:p>
          <a:p>
            <a:pPr lvl="1"/>
            <a:endParaRPr lang="en-US" sz="16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21016FE-069B-4A6A-8D3C-15B8F0786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r="16204" b="-1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828BD3-6EBD-44FB-85C8-BD998FD2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04" y="1089844"/>
            <a:ext cx="9215612" cy="4101588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suradnja s profesorom povijesti Milivojem </a:t>
            </a:r>
            <a:r>
              <a:rPr lang="hr-H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Dretarom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doprinijela je i posjetu izraelskog veleposlanika </a:t>
            </a:r>
            <a:r>
              <a:rPr lang="hr-H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Illana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 Mora našoj školi, uoči Međunarodnog dana sjećanja na žrtve Holokausta</a:t>
            </a:r>
          </a:p>
          <a:p>
            <a:pPr algn="just"/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veleposlanik je našim učenicima održao predavanje o Holokaustu, događaju koji se u židovskoj povijesti naziva ŠOA, a označava katastrofu koju je doživjelo šest milijuna pripadnika židovske vjere od 1933. godine do kraja Drugog svjetskog rata</a:t>
            </a:r>
          </a:p>
          <a:p>
            <a:pPr algn="just"/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veleposlanik je uputio poruku kako antisemitizam nije problem samo židovskog naroda već svakog pojedinca na ovom svijetu odnosno antisemitizam i mržnja generalno problem su cijelog društva</a:t>
            </a:r>
          </a:p>
          <a:p>
            <a:pPr algn="just"/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rema tome, poručio je kako prije svega u životu moramo biti ljudi, spremni na reakciju u situacijama kršenja ljudskih prava</a:t>
            </a:r>
            <a:endParaRPr lang="hr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24A834B-B10C-40BB-B8E5-9A39B3D68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ljudi, osoba, grupa, na otvorenom&#10;&#10;Opis je automatski generiran">
            <a:extLst>
              <a:ext uri="{FF2B5EF4-FFF2-40B4-BE49-F238E27FC236}">
                <a16:creationId xmlns:a16="http://schemas.microsoft.com/office/drawing/2014/main" id="{974A120A-2AF7-4DEA-A910-5A29BEE93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0" r="-2" b="2760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Slika 6" descr="Slika na kojoj se prikazuje stablo, osoba, na otvorenom, ljudi&#10;&#10;Opis je automatski generiran">
            <a:extLst>
              <a:ext uri="{FF2B5EF4-FFF2-40B4-BE49-F238E27FC236}">
                <a16:creationId xmlns:a16="http://schemas.microsoft.com/office/drawing/2014/main" id="{C10AE2D1-DACE-409C-BD32-96235BF5D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8" r="-2" b="1544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0C6534-4937-41FC-AA0A-AC2D08F8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hr-HR" sz="2400" dirty="0"/>
              <a:t>potaknuti interesom učenika za ljudska prava Festival smo proširili dodatnim aktivnostima</a:t>
            </a:r>
          </a:p>
          <a:p>
            <a:r>
              <a:rPr lang="hr-HR" sz="2400" dirty="0"/>
              <a:t>21. i 22. ožujka 2022. godine održali smo drugi dio Festivala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400" dirty="0"/>
              <a:t>p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osjetom židovskog groblja u Varaždinu, zaokružili smo priču o židovskoj povijesti, dok smo ostale dane posvetili novonastaloj situaciji u svijetu: krizi u Ukrajini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590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BB1AA3-FEBB-464B-9FA1-E5031132D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74" y="490002"/>
            <a:ext cx="4927716" cy="1600567"/>
          </a:xfrm>
        </p:spPr>
        <p:txBody>
          <a:bodyPr anchor="ctr">
            <a:noAutofit/>
          </a:bodyPr>
          <a:lstStyle/>
          <a:p>
            <a:pPr algn="just"/>
            <a:r>
              <a:rPr lang="hr-HR" dirty="0"/>
              <a:t>priredili smo izložbu „Daleko od doma” koja je tematizirala izbjeglice, s naglaskom na izbjeglice u Ukrajini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na zatvorenom, strop, pod&#10;&#10;Opis je automatski generiran">
            <a:extLst>
              <a:ext uri="{FF2B5EF4-FFF2-40B4-BE49-F238E27FC236}">
                <a16:creationId xmlns:a16="http://schemas.microsoft.com/office/drawing/2014/main" id="{FED2E100-71B3-4C74-8E58-BF6AD2F43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29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Slika 6" descr="Slika na kojoj se prikazuje tekst, na zatvorenom, bijelo, kuhinjski uređaj&#10;&#10;Opis je automatski generiran">
            <a:extLst>
              <a:ext uri="{FF2B5EF4-FFF2-40B4-BE49-F238E27FC236}">
                <a16:creationId xmlns:a16="http://schemas.microsoft.com/office/drawing/2014/main" id="{A4F4CC9F-C230-4519-B9A1-9AB4EE673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2046" r="7945" b="24103"/>
          <a:stretch/>
        </p:blipFill>
        <p:spPr>
          <a:xfrm>
            <a:off x="665085" y="2270791"/>
            <a:ext cx="4439265" cy="43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134CF1-847A-4C7E-BF8C-82171904B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27B3B2E-9CC4-4B8D-B481-A344E711C63D}"/>
              </a:ext>
            </a:extLst>
          </p:cNvPr>
          <p:cNvSpPr txBox="1"/>
          <p:nvPr/>
        </p:nvSpPr>
        <p:spPr>
          <a:xfrm>
            <a:off x="422787" y="428178"/>
            <a:ext cx="42327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400" dirty="0"/>
              <a:t>na izložbi su bili izloženi i radovi učenica koje su pobijedile na nagradnom natječaju u sklopu Festivala o ljudskim pravima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rvu i drugu nagradu osvojila je učenica Maja Benić iz 4.c razreda sa svojim fotografijama „Pravo na slobodno kretanje“ i „Pravo na slobodu mišljenja i informiranja“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reću nagradu osvojila je učenica 2.b razreda, Jelena Krklec sa svojom fotografijom „Tragovi neželjenih“</a:t>
            </a:r>
            <a:endParaRPr lang="hr-HR" sz="2400" dirty="0"/>
          </a:p>
        </p:txBody>
      </p:sp>
      <p:pic>
        <p:nvPicPr>
          <p:cNvPr id="8" name="Slika 7" descr="Slika na kojoj se prikazuje tekst, scena, soba, galerija&#10;&#10;Opis je automatski generiran">
            <a:extLst>
              <a:ext uri="{FF2B5EF4-FFF2-40B4-BE49-F238E27FC236}">
                <a16:creationId xmlns:a16="http://schemas.microsoft.com/office/drawing/2014/main" id="{9D9F61CC-E8CD-46B3-B77A-8E92A070D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4839"/>
          <a:stretch/>
        </p:blipFill>
        <p:spPr>
          <a:xfrm>
            <a:off x="5518355" y="524979"/>
            <a:ext cx="6250858" cy="55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pod, na zatvorenom, zid, strop&#10;&#10;Opis je automatski generiran">
            <a:extLst>
              <a:ext uri="{FF2B5EF4-FFF2-40B4-BE49-F238E27FC236}">
                <a16:creationId xmlns:a16="http://schemas.microsoft.com/office/drawing/2014/main" id="{4B8C9330-27F4-48C9-BF31-E5C4EF500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r="-1" b="16230"/>
          <a:stretch/>
        </p:blipFill>
        <p:spPr>
          <a:xfrm>
            <a:off x="20" y="29506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6361BD-7CD3-4882-A433-7C567377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hr-HR" sz="1800" dirty="0"/>
              <a:t>kako bi razumjeli kontekst situacije u Ukrajini, povjesničar Hrvoje Klasić održao nam je predavanje o odnosima Rusije i Ukrajine kroz povijest</a:t>
            </a:r>
          </a:p>
        </p:txBody>
      </p:sp>
    </p:spTree>
    <p:extLst>
      <p:ext uri="{BB962C8B-B14F-4D97-AF65-F5344CB8AC3E}">
        <p14:creationId xmlns:p14="http://schemas.microsoft.com/office/powerpoint/2010/main" val="206847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&#10;&#10;Opis je automatski generiran">
            <a:extLst>
              <a:ext uri="{FF2B5EF4-FFF2-40B4-BE49-F238E27FC236}">
                <a16:creationId xmlns:a16="http://schemas.microsoft.com/office/drawing/2014/main" id="{8F114F84-39B5-4ECA-B496-DD205D266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3" r="-1" b="6123"/>
          <a:stretch/>
        </p:blipFill>
        <p:spPr>
          <a:xfrm>
            <a:off x="6541053" y="961177"/>
            <a:ext cx="4777381" cy="476293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8A1CA1-CFE9-40BA-B703-FE0FF320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27" y="961177"/>
            <a:ext cx="5257800" cy="4192520"/>
          </a:xfrm>
        </p:spPr>
        <p:txBody>
          <a:bodyPr>
            <a:noAutofit/>
          </a:bodyPr>
          <a:lstStyle/>
          <a:p>
            <a:r>
              <a:rPr lang="hr-HR" sz="2400" dirty="0"/>
              <a:t>organizirali smo humanitarnu akciju: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naše poznate </a:t>
            </a:r>
            <a:r>
              <a:rPr lang="hr-H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humanitarke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profesorica Marinela Marčetić i profesorica Jasminka Horvatić Bedenik u knjižnici su skupljale novčane donacije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učenici IB programa u sklopu svojih CAS aktivnosti pod vodstvom profesorice Željke </a:t>
            </a:r>
            <a:r>
              <a:rPr lang="hr-H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Pačalat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holu škole su prikupljali potrepštine sukladno popisu Crvenog križa</a:t>
            </a:r>
          </a:p>
          <a:p>
            <a:pPr marL="457200" lvl="1" indent="0">
              <a:buNone/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Dio potrepština smo donirali Crvenom križu, a dio smo odnijeli samostalno ukrajinskim obiteljima koje se nalaze u </a:t>
            </a:r>
            <a:r>
              <a:rPr lang="hr-HR" dirty="0" err="1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Druškovcu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i Radovanu</a:t>
            </a:r>
            <a:endParaRPr lang="hr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4C3382-3142-41EC-9B58-41C3FA5C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vim smo aktivnostima završili Prvi Festival ljudskih prava, kojeg ćemo, nadamo se pretvoriti u dugogodišnju tradiciju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ahvaljujemo svima na podršci, trudu, radu i širenju aktivnosti Festivala ljudskih prava</a:t>
            </a:r>
            <a:b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razlogom je Prva 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hr-H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hr-H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Programski odbor:</a:t>
            </a:r>
          </a:p>
          <a:p>
            <a:pPr marL="0" indent="0">
              <a:buNone/>
            </a:pPr>
            <a:r>
              <a:rPr lang="hr-HR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Renata Čelik, prof., Andrijana Petrina, prof., Rajko Guščić, prof.</a:t>
            </a:r>
          </a:p>
          <a:p>
            <a:pPr marL="0" indent="0">
              <a:buNone/>
            </a:pPr>
            <a:r>
              <a:rPr lang="hr-HR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Marinela Marčetić, prof., Ivana Žnidarić Kajić, prof., Hana Bulić, prof., Iva Pintarić Mandić, prof.</a:t>
            </a:r>
          </a:p>
          <a:p>
            <a:pPr marL="0" indent="0">
              <a:buNone/>
            </a:pPr>
            <a:r>
              <a:rPr lang="hr-HR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Jasminka Horvatić Bedenik, prof., Željka Pačalat, prof.</a:t>
            </a:r>
          </a:p>
          <a:p>
            <a:pPr marL="0" indent="0">
              <a:buNone/>
            </a:pPr>
            <a:r>
              <a:rPr lang="hr-HR" sz="1400" dirty="0" smtClean="0"/>
              <a:t>Janja Banić, dipl.inf.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4897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0B86E48-CAF8-48BA-960B-150E5B899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1" y="1088074"/>
            <a:ext cx="3383280" cy="4816056"/>
          </a:xfrm>
          <a:prstGeom prst="rect">
            <a:avLst/>
          </a:prstGeom>
        </p:spPr>
      </p:pic>
      <p:pic>
        <p:nvPicPr>
          <p:cNvPr id="7" name="Slika 6" descr="Slika na kojoj se prikazuje stol&#10;&#10;Opis je automatski generiran">
            <a:extLst>
              <a:ext uri="{FF2B5EF4-FFF2-40B4-BE49-F238E27FC236}">
                <a16:creationId xmlns:a16="http://schemas.microsoft.com/office/drawing/2014/main" id="{ED2748F7-B012-48B0-8B03-166570309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7" y="1105092"/>
            <a:ext cx="3383280" cy="4782021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9FD396A2-1173-4300-B8F8-D4BAF29BD161}"/>
              </a:ext>
            </a:extLst>
          </p:cNvPr>
          <p:cNvSpPr txBox="1"/>
          <p:nvPr/>
        </p:nvSpPr>
        <p:spPr>
          <a:xfrm>
            <a:off x="274942" y="652273"/>
            <a:ext cx="309691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10.12. međunarodni dan ljudskih prava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Dva dijela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Različite aktivnosti: 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radionice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predavanja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filmska večer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posjet varaždinskoj sinagogi i židovskom groblju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Humanitarna akcija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cilj: 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steći znanje i vještine za stvaranje otvorenijeg, demokratičnijeg i </a:t>
            </a:r>
            <a:r>
              <a:rPr lang="hr-HR" sz="2000" dirty="0" err="1"/>
              <a:t>inkluzivnijeg</a:t>
            </a:r>
            <a:r>
              <a:rPr lang="hr-HR" sz="2000" dirty="0"/>
              <a:t> društva </a:t>
            </a:r>
          </a:p>
        </p:txBody>
      </p:sp>
    </p:spTree>
    <p:extLst>
      <p:ext uri="{BB962C8B-B14F-4D97-AF65-F5344CB8AC3E}">
        <p14:creationId xmlns:p14="http://schemas.microsoft.com/office/powerpoint/2010/main" val="33825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osoba&#10;&#10;Opis je automatski generiran">
            <a:extLst>
              <a:ext uri="{FF2B5EF4-FFF2-40B4-BE49-F238E27FC236}">
                <a16:creationId xmlns:a16="http://schemas.microsoft.com/office/drawing/2014/main" id="{F378AB48-DD3D-4752-970E-142D438F1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924832-8C87-4C40-9D4B-3A3CE4A0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789" y="1628204"/>
            <a:ext cx="5721484" cy="4351338"/>
          </a:xfrm>
        </p:spPr>
        <p:txBody>
          <a:bodyPr>
            <a:normAutofit/>
          </a:bodyPr>
          <a:lstStyle/>
          <a:p>
            <a:r>
              <a:rPr lang="hr-HR" dirty="0"/>
              <a:t>prvi dio Festivala trajao je tjedan dana, u razdoblju od 06. do 10. prosinca 2021. godine </a:t>
            </a:r>
          </a:p>
          <a:p>
            <a:pPr algn="just"/>
            <a:r>
              <a:rPr lang="hr-HR" dirty="0"/>
              <a:t>otvorili smo Festival projekcijom filmova koje su mladi iz Hrvatske i svijeta napravili na temu ljudskih prava, a koji su se prikazivali na 13. festivalu prava djece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C195720-380B-4703-91F5-4013AE71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9" y="674674"/>
            <a:ext cx="5120561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Predavanje: „Svi smo mi različiti, ali jednaki u našim pravima”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C65B3E57-DAC3-4FA6-B08B-D5DE3778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363" y="2491153"/>
            <a:ext cx="5092194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tijekom predavanja kojeg su održale pedagoginje Prve gimnazije Varaždin - Renata Čelik, prof. i Andrijana Petrina, prof. - naučili smo što su naša prava, kako su se razvijala tijekom povijesti i razloge koji danas dovode do njihovih kršenja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strop, na zatvorenom, pod, zid&#10;&#10;Opis je automatski generiran">
            <a:extLst>
              <a:ext uri="{FF2B5EF4-FFF2-40B4-BE49-F238E27FC236}">
                <a16:creationId xmlns:a16="http://schemas.microsoft.com/office/drawing/2014/main" id="{45C915B4-04F4-4D2B-B1A4-BD6B10F96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r="14393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zervirano mjesto sadržaja 4" descr="Slika na kojoj se prikazuje tekst, zid&#10;&#10;Opis je automatski generiran">
            <a:extLst>
              <a:ext uri="{FF2B5EF4-FFF2-40B4-BE49-F238E27FC236}">
                <a16:creationId xmlns:a16="http://schemas.microsoft.com/office/drawing/2014/main" id="{A7561A56-1174-44E3-A9D0-98D60154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" b="3424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25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71044AC-7C2E-43DC-872A-FF15E8AD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 članicama 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 Rijeka – </a:t>
            </a:r>
            <a:r>
              <a:rPr lang="hr-HR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centra za nenasilje i ljudska prava iz Rijeke razgovarali smo o stereotipima, rodnoj nejednakosti i nasilju u partnerskim odnosima mladih 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zervirano mjesto sadržaja 4" descr="Slika na kojoj se prikazuje tekst, elektronički, crno, računalo&#10;&#10;Opis je automatski generiran">
            <a:extLst>
              <a:ext uri="{FF2B5EF4-FFF2-40B4-BE49-F238E27FC236}">
                <a16:creationId xmlns:a16="http://schemas.microsoft.com/office/drawing/2014/main" id="{EF1C9BF8-C2F5-4D95-B990-E6B34111A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514995" y="307731"/>
            <a:ext cx="7106910" cy="39976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A92AEFD-7EF3-4802-9763-CCFDF55B6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hr-HR" dirty="0"/>
              <a:t>posjetili smo varaždinsku sinagogu..</a:t>
            </a:r>
          </a:p>
          <a:p>
            <a:r>
              <a:rPr lang="hr-HR" dirty="0"/>
              <a:t>…i razgovarali o povijesti Židova u Hrvatskog i Varaždinu..</a:t>
            </a:r>
            <a:endParaRPr lang="en-US" dirty="0"/>
          </a:p>
        </p:txBody>
      </p:sp>
      <p:pic>
        <p:nvPicPr>
          <p:cNvPr id="13" name="Slika 12" descr="Slika na kojoj se prikazuje na otvorenom, zgrada, nebo, kamen&#10;&#10;Opis je automatski generiran">
            <a:extLst>
              <a:ext uri="{FF2B5EF4-FFF2-40B4-BE49-F238E27FC236}">
                <a16:creationId xmlns:a16="http://schemas.microsoft.com/office/drawing/2014/main" id="{63E4BB7A-AB02-4AC9-A4F9-5A0F3CB57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14266" b="2"/>
          <a:stretch/>
        </p:blipFill>
        <p:spPr>
          <a:xfrm>
            <a:off x="6965018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49" name="Arc 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Slika 10" descr="Slika na kojoj se prikazuje tlo, osoba, ljudi, grupa&#10;&#10;Opis je automatski generiran">
            <a:extLst>
              <a:ext uri="{FF2B5EF4-FFF2-40B4-BE49-F238E27FC236}">
                <a16:creationId xmlns:a16="http://schemas.microsoft.com/office/drawing/2014/main" id="{68257AE6-86A7-4C58-9DBB-3EEBB6F3C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11848" b="-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Rezervirano mjesto sadržaja 4" descr="Slika na kojoj se prikazuje na otvorenom, stablo, zgrada, bogomolja&#10;&#10;Opis je automatski generiran">
            <a:extLst>
              <a:ext uri="{FF2B5EF4-FFF2-40B4-BE49-F238E27FC236}">
                <a16:creationId xmlns:a16="http://schemas.microsoft.com/office/drawing/2014/main" id="{F83BC4E7-4589-4CC2-9315-9CD02D3E54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32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F348D8-CA91-4BA4-874C-93200BD8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endParaRPr lang="hr-HR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BA5A46-D302-4469-84FF-F6104DD4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algn="just"/>
            <a:r>
              <a:rPr lang="hr-HR" dirty="0"/>
              <a:t>razgovor o židovskoj povijesti nastavili smo predavanjem o Viktoru </a:t>
            </a:r>
            <a:r>
              <a:rPr lang="hr-HR" dirty="0" err="1"/>
              <a:t>Franklu</a:t>
            </a:r>
            <a:r>
              <a:rPr lang="hr-HR" dirty="0"/>
              <a:t>, Židovom koji je preživio Holokaust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elektronički, monitor, na zatvorenom&#10;&#10;Opis je automatski generiran">
            <a:extLst>
              <a:ext uri="{FF2B5EF4-FFF2-40B4-BE49-F238E27FC236}">
                <a16:creationId xmlns:a16="http://schemas.microsoft.com/office/drawing/2014/main" id="{C923E2D9-95AB-46FD-B22F-CD9AC08B4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4"/>
          <a:stretch/>
        </p:blipFill>
        <p:spPr>
          <a:xfrm>
            <a:off x="5987738" y="1593090"/>
            <a:ext cx="5628018" cy="3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BFFCA7-3DAC-4BB7-8F0D-A1BE23B7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hr-HR" sz="4000" dirty="0"/>
              <a:t>Radionica: „Nenasilno rješavanje sukoba”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AAD4A8-7FE6-4551-AC2F-31384AC8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algn="just"/>
            <a:r>
              <a:rPr lang="hr-HR" dirty="0"/>
              <a:t>članice Kuće ljudskih prava iz Zagreba su nas na radionici upoznale s različitim oblicima kršenja ljudskih prava i načinima kako reagirati u tim situacijama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elektronički&#10;&#10;Opis je automatski generiran">
            <a:extLst>
              <a:ext uri="{FF2B5EF4-FFF2-40B4-BE49-F238E27FC236}">
                <a16:creationId xmlns:a16="http://schemas.microsoft.com/office/drawing/2014/main" id="{9CB5435C-D6DB-4E19-9B8C-8B06AFA34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843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FE8B04-2DBB-414B-A905-FC0D010A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algn="just"/>
            <a:r>
              <a:rPr lang="hr-HR" sz="2400" dirty="0"/>
              <a:t>s profesoricom </a:t>
            </a:r>
            <a:r>
              <a:rPr lang="hr-HR" sz="2400" i="0" dirty="0">
                <a:effectLst/>
              </a:rPr>
              <a:t>ustavnog prava i predstojnicom katedre za ustavno pravo Pravnog fakulteta u Rijeci, dr. sc. prof. Sanje </a:t>
            </a:r>
            <a:r>
              <a:rPr lang="hr-HR" sz="2400" i="0" dirty="0" smtClean="0">
                <a:effectLst/>
              </a:rPr>
              <a:t>Barić i profesoricom Ivanom Žnidarić Kajić </a:t>
            </a:r>
            <a:r>
              <a:rPr lang="hr-HR" sz="2400" i="0" dirty="0">
                <a:effectLst/>
              </a:rPr>
              <a:t>razgovarali smo o </a:t>
            </a:r>
            <a:r>
              <a:rPr lang="pl-PL" sz="2400" i="0" dirty="0">
                <a:effectLst/>
              </a:rPr>
              <a:t>Ustavu RH i ljudskim pravima u doba pandemije COVID-19</a:t>
            </a:r>
            <a:endParaRPr lang="hr-HR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tekst, elektronički, izlog, crno&#10;&#10;Opis je automatski generiran">
            <a:extLst>
              <a:ext uri="{FF2B5EF4-FFF2-40B4-BE49-F238E27FC236}">
                <a16:creationId xmlns:a16="http://schemas.microsoft.com/office/drawing/2014/main" id="{4994EC23-EAC3-44B4-8AEF-205F8F9C8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0" b="23226"/>
          <a:stretch/>
        </p:blipFill>
        <p:spPr>
          <a:xfrm>
            <a:off x="5987738" y="1666537"/>
            <a:ext cx="5628018" cy="32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759</Words>
  <Application>Microsoft Office PowerPoint</Application>
  <PresentationFormat>Široki zaslon</PresentationFormat>
  <Paragraphs>53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sustava Office</vt:lpstr>
      <vt:lpstr>Prvi festival ljudskih prava  2021./2022.</vt:lpstr>
      <vt:lpstr>PowerPoint prezentacija</vt:lpstr>
      <vt:lpstr>PowerPoint prezentacija</vt:lpstr>
      <vt:lpstr>Predavanje: „Svi smo mi različiti, ali jednaki u našim pravima”</vt:lpstr>
      <vt:lpstr>S članicama SOS Rijeka – centra za nenasilje i ljudska prava iz Rijeke razgovarali smo o stereotipima, rodnoj nejednakosti i nasilju u partnerskim odnosima mladih </vt:lpstr>
      <vt:lpstr>PowerPoint prezentacija</vt:lpstr>
      <vt:lpstr>PowerPoint prezentacija</vt:lpstr>
      <vt:lpstr>Radionica: „Nenasilno rješavanje sukoba”</vt:lpstr>
      <vt:lpstr>PowerPoint prezentacija</vt:lpstr>
      <vt:lpstr>Filmska večer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human rights festival  6.-10.12.2021</dc:title>
  <dc:creator>Andrijana Petrina</dc:creator>
  <cp:lastModifiedBy>Renata Čelik</cp:lastModifiedBy>
  <cp:revision>18</cp:revision>
  <dcterms:created xsi:type="dcterms:W3CDTF">2022-01-23T13:18:33Z</dcterms:created>
  <dcterms:modified xsi:type="dcterms:W3CDTF">2022-04-12T07:54:18Z</dcterms:modified>
</cp:coreProperties>
</file>